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20" r:id="rId11"/>
    <p:sldId id="300" r:id="rId12"/>
    <p:sldId id="265" r:id="rId13"/>
    <p:sldId id="259" r:id="rId14"/>
    <p:sldId id="262" r:id="rId15"/>
    <p:sldId id="260" r:id="rId16"/>
    <p:sldId id="304" r:id="rId17"/>
    <p:sldId id="317" r:id="rId18"/>
    <p:sldId id="318" r:id="rId19"/>
    <p:sldId id="301" r:id="rId20"/>
    <p:sldId id="307" r:id="rId21"/>
    <p:sldId id="305" r:id="rId22"/>
    <p:sldId id="306" r:id="rId23"/>
    <p:sldId id="308" r:id="rId24"/>
    <p:sldId id="310" r:id="rId25"/>
    <p:sldId id="313" r:id="rId26"/>
    <p:sldId id="314" r:id="rId27"/>
    <p:sldId id="312" r:id="rId28"/>
    <p:sldId id="295" r:id="rId29"/>
    <p:sldId id="316" r:id="rId30"/>
    <p:sldId id="261" r:id="rId31"/>
    <p:sldId id="288" r:id="rId32"/>
    <p:sldId id="303" r:id="rId33"/>
    <p:sldId id="302" r:id="rId34"/>
    <p:sldId id="315" r:id="rId35"/>
    <p:sldId id="267" r:id="rId36"/>
    <p:sldId id="280" r:id="rId37"/>
    <p:sldId id="1828" r:id="rId38"/>
    <p:sldId id="1829" r:id="rId39"/>
    <p:sldId id="264" r:id="rId40"/>
    <p:sldId id="309" r:id="rId41"/>
    <p:sldId id="2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20"/>
            <p14:sldId id="300"/>
          </p14:sldIdLst>
        </p14:section>
        <p14:section name="LMMs" id="{8330A1DA-0253-489E-9E76-985FB08C207F}">
          <p14:sldIdLst>
            <p14:sldId id="265"/>
            <p14:sldId id="259"/>
            <p14:sldId id="262"/>
            <p14:sldId id="260"/>
            <p14:sldId id="304"/>
            <p14:sldId id="317"/>
            <p14:sldId id="318"/>
            <p14:sldId id="301"/>
            <p14:sldId id="307"/>
            <p14:sldId id="305"/>
            <p14:sldId id="306"/>
            <p14:sldId id="308"/>
            <p14:sldId id="310"/>
            <p14:sldId id="313"/>
            <p14:sldId id="314"/>
            <p14:sldId id="312"/>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9" autoAdjust="0"/>
    <p:restoredTop sz="94660"/>
  </p:normalViewPr>
  <p:slideViewPr>
    <p:cSldViewPr snapToGrid="0">
      <p:cViewPr>
        <p:scale>
          <a:sx n="85" d="100"/>
          <a:sy n="85" d="100"/>
        </p:scale>
        <p:origin x="69" y="21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9/19/2023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259289"/>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9/19/2023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9/19/2023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5610" y="-11220"/>
            <a:ext cx="12192000" cy="7186238"/>
          </a:xfrm>
          <a:prstGeom prst="rect">
            <a:avLst/>
          </a:prstGeom>
        </p:spPr>
      </p:pic>
      <p:sp>
        <p:nvSpPr>
          <p:cNvPr id="7" name="Subtitle 2">
            <a:extLst>
              <a:ext uri="{FF2B5EF4-FFF2-40B4-BE49-F238E27FC236}">
                <a16:creationId xmlns:a16="http://schemas.microsoft.com/office/drawing/2014/main" id="{A258919E-5323-B2E1-5BD8-025ABF289C51}"/>
              </a:ext>
            </a:extLst>
          </p:cNvPr>
          <p:cNvSpPr txBox="1">
            <a:spLocks/>
          </p:cNvSpPr>
          <p:nvPr/>
        </p:nvSpPr>
        <p:spPr>
          <a:xfrm>
            <a:off x="330010" y="4533416"/>
            <a:ext cx="10764710" cy="49297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1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12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12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12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12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b="1" dirty="0">
                <a:solidFill>
                  <a:srgbClr val="FFFF00"/>
                </a:solidFill>
                <a:effectLst>
                  <a:outerShdw blurRad="38100" dist="38100" dir="2700000" algn="tl">
                    <a:srgbClr val="000000">
                      <a:alpha val="43137"/>
                    </a:srgbClr>
                  </a:outerShdw>
                </a:effectLst>
              </a:rPr>
              <a:t>Mike Benkovich – mike@benko.com – www.benkotips.com</a:t>
            </a:r>
          </a:p>
        </p:txBody>
      </p:sp>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2914</TotalTime>
  <Words>869</Words>
  <Application>Microsoft Office PowerPoint</Application>
  <PresentationFormat>Widescreen</PresentationFormat>
  <Paragraphs>105</Paragraphs>
  <Slides>38</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38</vt:i4>
      </vt:variant>
    </vt:vector>
  </HeadingPairs>
  <TitlesOfParts>
    <vt:vector size="57"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AI Scenarios</vt:lpstr>
      <vt:lpstr>Dovetail jig</vt:lpstr>
      <vt:lpstr>There are only 10 kinds of people those who understand binary and those who don’t.</vt:lpstr>
      <vt:lpstr>Chatting with LMM’s</vt:lpstr>
      <vt:lpstr>Prediction engine</vt:lpstr>
      <vt:lpstr>The best thing about AI is it’s ability to …</vt:lpstr>
      <vt:lpstr>Prediction</vt:lpstr>
      <vt:lpstr>What comes next?</vt:lpstr>
      <vt:lpstr>2-grams … i.e. pairs of letters</vt:lpstr>
      <vt:lpstr>Built on Math</vt:lpstr>
      <vt:lpstr>Power-law decay</vt:lpstr>
      <vt:lpstr>Temperature</vt:lpstr>
      <vt:lpstr>Lower the temperature…</vt:lpstr>
      <vt:lpstr>Too low temperature?</vt:lpstr>
      <vt:lpstr>Prompts and Tokens</vt:lpstr>
      <vt:lpstr>GPTs  (generative pre-trained transformer)</vt:lpstr>
      <vt:lpstr>Embeddings</vt:lpstr>
      <vt:lpstr>Let’s play a game</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25</cp:revision>
  <dcterms:created xsi:type="dcterms:W3CDTF">2023-05-25T16:29:00Z</dcterms:created>
  <dcterms:modified xsi:type="dcterms:W3CDTF">2023-09-19T07:59:14Z</dcterms:modified>
</cp:coreProperties>
</file>